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Flyvi</dc:creator>
  <dc:title>Дизайн без названия - Презентация 4:3</dc:title>
  <dcterms:created xsi:type="dcterms:W3CDTF">2024-03-19T09:22:46Z</dcterms:created>
  <dcterms:modified xsi:type="dcterms:W3CDTF">2024-03-19T09:22:46Z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LastSaved">
    <vt:filetime>2024-03-19T00:00:00Z</vt:filetime>
  </property>
</Properties>
</file>